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4" r:id="rId1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234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14C3A-4BF1-49CA-9D79-F1D25AD91C19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B5FA1-0BF6-48E8-9412-FEF38251B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444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2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4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2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5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0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1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7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4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4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9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67B56-C2B4-4BB9-9D16-186D644893B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22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lipped%20Notes%20-%20Intolerance%20in%20the%201920s.doc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en.wikipedia.org/wiki/File:Sacco_e_Vanzetti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816981"/>
            <a:ext cx="5791200" cy="42884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304800"/>
            <a:ext cx="9144000" cy="1470025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Intolerance in the 1920s</a:t>
            </a:r>
            <a:endParaRPr lang="en-US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29200"/>
            <a:ext cx="9144000" cy="1828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were the reasons for and consequences of the </a:t>
            </a:r>
            <a:r>
              <a:rPr lang="en-US" sz="2400" b="1" dirty="0" smtClean="0">
                <a:solidFill>
                  <a:srgbClr val="FF0000"/>
                </a:solidFill>
              </a:rPr>
              <a:t>Great Migration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What were the </a:t>
            </a:r>
            <a:r>
              <a:rPr lang="en-US" sz="2400" b="1" dirty="0" smtClean="0">
                <a:solidFill>
                  <a:srgbClr val="FF0000"/>
                </a:solidFill>
              </a:rPr>
              <a:t>causes</a:t>
            </a:r>
            <a:r>
              <a:rPr lang="en-US" sz="2400" dirty="0" smtClean="0"/>
              <a:t> of intolerance in the 1920s?</a:t>
            </a:r>
          </a:p>
          <a:p>
            <a:r>
              <a:rPr lang="en-US" sz="2400" dirty="0" smtClean="0"/>
              <a:t>What </a:t>
            </a:r>
            <a:r>
              <a:rPr lang="en-US" sz="2400" b="1" dirty="0" smtClean="0">
                <a:solidFill>
                  <a:srgbClr val="FF0000"/>
                </a:solidFill>
              </a:rPr>
              <a:t>effects</a:t>
            </a:r>
            <a:r>
              <a:rPr lang="en-US" sz="2400" dirty="0" smtClean="0"/>
              <a:t> came from this intolerance?</a:t>
            </a:r>
            <a:endParaRPr lang="en-US" sz="2400" dirty="0"/>
          </a:p>
          <a:p>
            <a:r>
              <a:rPr lang="en-US" sz="1600" dirty="0" smtClean="0">
                <a:hlinkClick r:id="rId3" action="ppaction://hlinkfile"/>
              </a:rPr>
              <a:t>Flipped Lesson 2 – Notes Page</a:t>
            </a: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00647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Bellringer Quiz #2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Why did people participate in the Great Migration?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did Marcus Garvey propose?</a:t>
            </a:r>
          </a:p>
          <a:p>
            <a:pPr marL="514350" indent="-514350">
              <a:buAutoNum type="arabicPeriod"/>
            </a:pPr>
            <a:r>
              <a:rPr lang="en-US" dirty="0" smtClean="0"/>
              <a:t>How was nativism present in the Sacco &amp; Vanzetti trial?</a:t>
            </a:r>
          </a:p>
          <a:p>
            <a:pPr marL="514350" indent="-514350">
              <a:buAutoNum type="arabicPeriod"/>
            </a:pPr>
            <a:r>
              <a:rPr lang="en-US" dirty="0" smtClean="0"/>
              <a:t>Why was John Scopes put on trial?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 Great Migration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525963"/>
          </a:xfrm>
        </p:spPr>
        <p:txBody>
          <a:bodyPr/>
          <a:lstStyle/>
          <a:p>
            <a:r>
              <a:rPr lang="en-US" dirty="0" smtClean="0"/>
              <a:t>African-American movement out of the South</a:t>
            </a:r>
          </a:p>
          <a:p>
            <a:r>
              <a:rPr lang="en-US" dirty="0" smtClean="0"/>
              <a:t>Moved North and West </a:t>
            </a:r>
          </a:p>
          <a:p>
            <a:r>
              <a:rPr lang="en-US" dirty="0" smtClean="0"/>
              <a:t>Jacob Lawrence – </a:t>
            </a:r>
            <a:r>
              <a:rPr lang="en-US" sz="2800" dirty="0" smtClean="0"/>
              <a:t>painter of the Great Migration series</a:t>
            </a:r>
            <a:endParaRPr lang="en-US" sz="28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90800"/>
            <a:ext cx="6574269" cy="416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27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Discrimination towards African-Americans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1"/>
            <a:ext cx="9107606" cy="1371600"/>
          </a:xfrm>
        </p:spPr>
        <p:txBody>
          <a:bodyPr/>
          <a:lstStyle/>
          <a:p>
            <a:r>
              <a:rPr lang="en-US" sz="2800" dirty="0" smtClean="0"/>
              <a:t>Increased lynchings</a:t>
            </a:r>
            <a:r>
              <a:rPr lang="en-US" sz="2800" dirty="0"/>
              <a:t> </a:t>
            </a:r>
            <a:r>
              <a:rPr lang="en-US" sz="2800" i="1" dirty="0" smtClean="0"/>
              <a:t>(</a:t>
            </a:r>
            <a:r>
              <a:rPr lang="en-US" altLang="en-US" sz="2800" i="1" dirty="0" smtClean="0"/>
              <a:t>illegally </a:t>
            </a:r>
            <a:r>
              <a:rPr lang="en-US" altLang="en-US" sz="2800" i="1" dirty="0"/>
              <a:t>executing </a:t>
            </a:r>
            <a:r>
              <a:rPr lang="en-US" altLang="en-US" sz="2800" i="1" dirty="0" smtClean="0"/>
              <a:t>African-Americans)</a:t>
            </a:r>
            <a:endParaRPr lang="en-US" sz="2800" i="1" dirty="0" smtClean="0"/>
          </a:p>
          <a:p>
            <a:r>
              <a:rPr lang="en-US" sz="2800" dirty="0" smtClean="0"/>
              <a:t>Rise of the KKK – peaked in 1924 with 4.5 million members</a:t>
            </a:r>
            <a:endParaRPr lang="en-US" sz="2800" dirty="0"/>
          </a:p>
        </p:txBody>
      </p:sp>
      <p:pic>
        <p:nvPicPr>
          <p:cNvPr id="4" name="Picture Placeholder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6" r="7236"/>
          <a:stretch>
            <a:fillRect/>
          </a:stretch>
        </p:blipFill>
        <p:spPr>
          <a:xfrm>
            <a:off x="582168" y="2133600"/>
            <a:ext cx="8180832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68266"/>
            <a:ext cx="4495800" cy="581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Marcus Garvey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572000" cy="4525963"/>
          </a:xfrm>
        </p:spPr>
        <p:txBody>
          <a:bodyPr/>
          <a:lstStyle/>
          <a:p>
            <a:r>
              <a:rPr lang="en-US" dirty="0" smtClean="0"/>
              <a:t>Jamaican African leader</a:t>
            </a:r>
          </a:p>
          <a:p>
            <a:r>
              <a:rPr lang="en-US" dirty="0" smtClean="0"/>
              <a:t>“Back to Africa” movement</a:t>
            </a:r>
          </a:p>
          <a:p>
            <a:r>
              <a:rPr lang="en-US" dirty="0" smtClean="0"/>
              <a:t>UNIA </a:t>
            </a:r>
            <a:r>
              <a:rPr lang="en-US" sz="2800" i="1" dirty="0" smtClean="0"/>
              <a:t>(Universal Negro Improvement Association)</a:t>
            </a:r>
          </a:p>
        </p:txBody>
      </p:sp>
    </p:spTree>
    <p:extLst>
      <p:ext uri="{BB962C8B-B14F-4D97-AF65-F5344CB8AC3E}">
        <p14:creationId xmlns:p14="http://schemas.microsoft.com/office/powerpoint/2010/main" val="77359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Nativism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/>
              <a:t>Americans who </a:t>
            </a:r>
            <a:r>
              <a:rPr lang="en-US" altLang="en-US" dirty="0" smtClean="0"/>
              <a:t>wanted </a:t>
            </a:r>
            <a:r>
              <a:rPr lang="en-US" altLang="en-US" dirty="0"/>
              <a:t>to preserve the US for native-born citizens ONLY</a:t>
            </a:r>
          </a:p>
          <a:p>
            <a:r>
              <a:rPr lang="en-US" altLang="en-US" b="1" dirty="0"/>
              <a:t>Anti</a:t>
            </a:r>
            <a:r>
              <a:rPr lang="en-US" altLang="en-US" dirty="0"/>
              <a:t>-Immigration (</a:t>
            </a:r>
            <a:r>
              <a:rPr lang="en-US" altLang="en-US" i="1" dirty="0"/>
              <a:t>against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Claimed new immigrants could not </a:t>
            </a:r>
            <a:r>
              <a:rPr lang="en-US" altLang="en-US" b="1" dirty="0"/>
              <a:t>assimilate</a:t>
            </a:r>
            <a:r>
              <a:rPr lang="en-US" altLang="en-US" dirty="0"/>
              <a:t> because they were </a:t>
            </a:r>
            <a:r>
              <a:rPr lang="en-US" altLang="en-US" dirty="0" smtClean="0"/>
              <a:t>different </a:t>
            </a:r>
            <a:endParaRPr lang="en-US" alt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14400"/>
            <a:ext cx="5105400" cy="587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6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Red Scare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525963"/>
          </a:xfrm>
        </p:spPr>
        <p:txBody>
          <a:bodyPr>
            <a:normAutofit/>
          </a:bodyPr>
          <a:lstStyle/>
          <a:p>
            <a:r>
              <a:rPr lang="en-US" altLang="en-US" sz="2800" b="1" dirty="0"/>
              <a:t>Communism</a:t>
            </a:r>
            <a:r>
              <a:rPr lang="en-US" altLang="en-US" sz="2800" dirty="0"/>
              <a:t> – an economic and political system in which the state owns the means of production and a single party rules everything</a:t>
            </a:r>
          </a:p>
          <a:p>
            <a:r>
              <a:rPr lang="en-US" altLang="en-US" sz="2800" dirty="0"/>
              <a:t>Afraid of </a:t>
            </a:r>
            <a:r>
              <a:rPr lang="en-US" altLang="en-US" sz="2800" b="1" dirty="0"/>
              <a:t>anarchy</a:t>
            </a:r>
            <a:r>
              <a:rPr lang="en-US" altLang="en-US" sz="2800" dirty="0"/>
              <a:t>, thousands of communists </a:t>
            </a:r>
            <a:r>
              <a:rPr lang="en-US" altLang="en-US" sz="2400" dirty="0" smtClean="0"/>
              <a:t>(</a:t>
            </a:r>
            <a:r>
              <a:rPr lang="en-US" altLang="en-US" sz="2400" i="1" dirty="0"/>
              <a:t>nicknamed “Reds”) </a:t>
            </a:r>
            <a:r>
              <a:rPr lang="en-US" altLang="en-US" sz="2800" dirty="0"/>
              <a:t>were </a:t>
            </a:r>
            <a:r>
              <a:rPr lang="en-US" altLang="en-US" sz="2800" dirty="0" smtClean="0"/>
              <a:t>arrested</a:t>
            </a:r>
            <a:endParaRPr lang="en-US" altLang="en-US" sz="2800" dirty="0"/>
          </a:p>
          <a:p>
            <a:r>
              <a:rPr lang="en-US" altLang="en-US" sz="2800" dirty="0"/>
              <a:t>They were </a:t>
            </a:r>
            <a:r>
              <a:rPr lang="en-US" altLang="en-US" sz="2800" dirty="0" smtClean="0"/>
              <a:t> </a:t>
            </a:r>
            <a:r>
              <a:rPr lang="en-US" altLang="en-US" sz="2800" b="1" dirty="0"/>
              <a:t>deported</a:t>
            </a:r>
            <a:r>
              <a:rPr lang="en-US" altLang="en-US" sz="2800" dirty="0"/>
              <a:t> </a:t>
            </a:r>
            <a:r>
              <a:rPr lang="en-US" altLang="en-US" sz="2400" dirty="0" smtClean="0"/>
              <a:t>(</a:t>
            </a:r>
            <a:r>
              <a:rPr lang="en-US" altLang="en-US" sz="2400" i="1" dirty="0"/>
              <a:t>sent back to their homeland</a:t>
            </a:r>
            <a:r>
              <a:rPr lang="en-US" altLang="en-US" sz="2400" dirty="0" smtClean="0"/>
              <a:t>)</a:t>
            </a:r>
            <a:endParaRPr lang="en-US" altLang="en-US" sz="24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637175"/>
            <a:ext cx="4724400" cy="306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9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Sacco &amp; Vanzetti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525963"/>
          </a:xfrm>
        </p:spPr>
        <p:txBody>
          <a:bodyPr/>
          <a:lstStyle/>
          <a:p>
            <a:r>
              <a:rPr lang="en-US" dirty="0" smtClean="0"/>
              <a:t>Unjustly executed for murder without evidence</a:t>
            </a:r>
          </a:p>
          <a:p>
            <a:r>
              <a:rPr lang="en-US" dirty="0"/>
              <a:t>Italian </a:t>
            </a:r>
            <a:r>
              <a:rPr lang="en-US" dirty="0" smtClean="0"/>
              <a:t>immigrants</a:t>
            </a:r>
          </a:p>
          <a:p>
            <a:r>
              <a:rPr lang="en-US" dirty="0" smtClean="0"/>
              <a:t>Known anarchists</a:t>
            </a:r>
            <a:endParaRPr lang="en-US" dirty="0"/>
          </a:p>
        </p:txBody>
      </p:sp>
      <p:pic>
        <p:nvPicPr>
          <p:cNvPr id="1026" name="Picture 2" descr="http://upload.wikimedia.org/wikipedia/commons/6/63/Sacco_e_Vanzetti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29000"/>
            <a:ext cx="509387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0933">
            <a:off x="5291904" y="1855487"/>
            <a:ext cx="3032684" cy="458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Scopes Trial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3733801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HS Science teacher John Scopes</a:t>
            </a:r>
          </a:p>
          <a:p>
            <a:r>
              <a:rPr lang="en-US" dirty="0" smtClean="0"/>
              <a:t>Broke the law when he taught science instead of religion</a:t>
            </a:r>
          </a:p>
          <a:p>
            <a:r>
              <a:rPr lang="en-US" dirty="0" smtClean="0"/>
              <a:t>Found guilty; fined $100 </a:t>
            </a:r>
          </a:p>
          <a:p>
            <a:r>
              <a:rPr lang="en-US" dirty="0" smtClean="0"/>
              <a:t>Famous lawyer was Clarence Darrow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1" y="990600"/>
            <a:ext cx="5410200" cy="587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6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043" y="228600"/>
            <a:ext cx="3533913" cy="487679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0" y="510540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Make sure you took notes on the worksheet! </a:t>
            </a:r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Go back through this video as needed!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 smtClean="0">
                <a:solidFill>
                  <a:srgbClr val="FF0000"/>
                </a:solidFill>
              </a:rPr>
              <a:t>The End</a:t>
            </a:r>
            <a:endParaRPr lang="en-US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5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273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Intolerance in the 1920s</vt:lpstr>
      <vt:lpstr>The Great Migration</vt:lpstr>
      <vt:lpstr>Discrimination towards African-Americans</vt:lpstr>
      <vt:lpstr>Marcus Garvey</vt:lpstr>
      <vt:lpstr>Nativism</vt:lpstr>
      <vt:lpstr>Red Scare</vt:lpstr>
      <vt:lpstr>Sacco &amp; Vanzetti</vt:lpstr>
      <vt:lpstr>Scopes Trial</vt:lpstr>
      <vt:lpstr>PowerPoint Presentation</vt:lpstr>
      <vt:lpstr>Bellringer Quiz #2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of the 1920s</dc:title>
  <dc:creator>Lindsay A. Thompson</dc:creator>
  <cp:lastModifiedBy>Vickie J. Dean</cp:lastModifiedBy>
  <cp:revision>33</cp:revision>
  <cp:lastPrinted>2014-01-21T19:58:54Z</cp:lastPrinted>
  <dcterms:created xsi:type="dcterms:W3CDTF">2014-01-13T22:08:24Z</dcterms:created>
  <dcterms:modified xsi:type="dcterms:W3CDTF">2015-02-02T21:33:12Z</dcterms:modified>
</cp:coreProperties>
</file>